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145705951" r:id="rId5"/>
    <p:sldId id="2145705952" r:id="rId6"/>
    <p:sldId id="259" r:id="rId7"/>
    <p:sldId id="260" r:id="rId8"/>
    <p:sldId id="320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DFF"/>
    <a:srgbClr val="C0CAF3"/>
    <a:srgbClr val="C9EA00"/>
    <a:srgbClr val="EAE100"/>
    <a:srgbClr val="8C9BE5"/>
    <a:srgbClr val="AB9EC6"/>
    <a:srgbClr val="80B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80" autoAdjust="0"/>
    <p:restoredTop sz="95373" autoAdjust="0"/>
  </p:normalViewPr>
  <p:slideViewPr>
    <p:cSldViewPr snapToGrid="0">
      <p:cViewPr>
        <p:scale>
          <a:sx n="75" d="100"/>
          <a:sy n="75" d="100"/>
        </p:scale>
        <p:origin x="50" y="24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bu.UserId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'VP Marketing').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</a:t>
            </a:r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 and UI in the Trello System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a simple table or database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305154" y="1826883"/>
            <a:ext cx="4877419" cy="3204232"/>
          </a:xfrm>
        </p:spPr>
        <p:txBody>
          <a:bodyPr wrap="square" anchor="t">
            <a:normAutofit/>
          </a:bodyPr>
          <a:lstStyle/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boards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cards to represent 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65" y="1271551"/>
            <a:ext cx="7004039" cy="43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BOARDS TAB IN TRELLO SYSTEM</a:t>
            </a:r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cxnSp>
        <p:nvCxnSpPr>
          <p:cNvPr id="231" name="Google Shape;231;g370fc456c4b_0_4"/>
          <p:cNvCxnSpPr>
            <a:cxnSpLocks/>
          </p:cNvCxnSpPr>
          <p:nvPr/>
        </p:nvCxnSpPr>
        <p:spPr>
          <a:xfrm flipH="1" flipV="1">
            <a:off x="3371712" y="4828675"/>
            <a:ext cx="895138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95E4A-99FE-8786-0C05-23439774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9"/>
          <a:stretch>
            <a:fillRect/>
          </a:stretch>
        </p:blipFill>
        <p:spPr>
          <a:xfrm>
            <a:off x="127356" y="1098000"/>
            <a:ext cx="11937287" cy="54546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9" name="Google Shape;229;g370fc456c4b_0_4"/>
          <p:cNvSpPr/>
          <p:nvPr/>
        </p:nvSpPr>
        <p:spPr>
          <a:xfrm>
            <a:off x="5421146" y="2001078"/>
            <a:ext cx="1628240" cy="964759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>
            <a:cxnSpLocks/>
            <a:endCxn id="229" idx="3"/>
          </p:cNvCxnSpPr>
          <p:nvPr/>
        </p:nvCxnSpPr>
        <p:spPr>
          <a:xfrm flipH="1">
            <a:off x="7049386" y="1935353"/>
            <a:ext cx="901918" cy="548105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3F03C7-FF3D-60FF-792E-8A539154253D}"/>
              </a:ext>
            </a:extLst>
          </p:cNvPr>
          <p:cNvSpPr/>
          <p:nvPr/>
        </p:nvSpPr>
        <p:spPr>
          <a:xfrm>
            <a:off x="2015846" y="1408625"/>
            <a:ext cx="962108" cy="390144"/>
          </a:xfrm>
          <a:prstGeom prst="roundRect">
            <a:avLst/>
          </a:prstGeom>
          <a:solidFill>
            <a:srgbClr val="C0CAF3"/>
          </a:solidFill>
          <a:ln w="22225">
            <a:solidFill>
              <a:srgbClr val="C0CA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g370fc456c4b_0_4"/>
          <p:cNvSpPr txBox="1"/>
          <p:nvPr/>
        </p:nvSpPr>
        <p:spPr>
          <a:xfrm>
            <a:off x="7983109" y="1603697"/>
            <a:ext cx="898498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</a:p>
        </p:txBody>
      </p:sp>
      <p:sp>
        <p:nvSpPr>
          <p:cNvPr id="14" name="Google Shape;225;g370fc456c4b_0_4">
            <a:extLst>
              <a:ext uri="{FF2B5EF4-FFF2-40B4-BE49-F238E27FC236}">
                <a16:creationId xmlns:a16="http://schemas.microsoft.com/office/drawing/2014/main" id="{B431F173-A953-23E4-2533-B5471B517AE8}"/>
              </a:ext>
            </a:extLst>
          </p:cNvPr>
          <p:cNvSpPr txBox="1"/>
          <p:nvPr/>
        </p:nvSpPr>
        <p:spPr>
          <a:xfrm>
            <a:off x="5048435" y="4797196"/>
            <a:ext cx="1434000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</a:p>
        </p:txBody>
      </p:sp>
      <p:sp>
        <p:nvSpPr>
          <p:cNvPr id="15" name="Google Shape;225;g370fc456c4b_0_4">
            <a:extLst>
              <a:ext uri="{FF2B5EF4-FFF2-40B4-BE49-F238E27FC236}">
                <a16:creationId xmlns:a16="http://schemas.microsoft.com/office/drawing/2014/main" id="{528E5AD2-6C3B-D71D-023E-DCE341730EBE}"/>
              </a:ext>
            </a:extLst>
          </p:cNvPr>
          <p:cNvSpPr txBox="1"/>
          <p:nvPr/>
        </p:nvSpPr>
        <p:spPr>
          <a:xfrm>
            <a:off x="2581546" y="6097853"/>
            <a:ext cx="1434000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Name</a:t>
            </a:r>
          </a:p>
        </p:txBody>
      </p:sp>
      <p:sp>
        <p:nvSpPr>
          <p:cNvPr id="17" name="Google Shape;225;g370fc456c4b_0_4">
            <a:extLst>
              <a:ext uri="{FF2B5EF4-FFF2-40B4-BE49-F238E27FC236}">
                <a16:creationId xmlns:a16="http://schemas.microsoft.com/office/drawing/2014/main" id="{00D23871-6E79-DF34-B519-C6343180775B}"/>
              </a:ext>
            </a:extLst>
          </p:cNvPr>
          <p:cNvSpPr txBox="1"/>
          <p:nvPr/>
        </p:nvSpPr>
        <p:spPr>
          <a:xfrm>
            <a:off x="2748603" y="5731428"/>
            <a:ext cx="1434000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</a:t>
            </a:r>
          </a:p>
        </p:txBody>
      </p:sp>
      <p:sp>
        <p:nvSpPr>
          <p:cNvPr id="18" name="Google Shape;225;g370fc456c4b_0_4">
            <a:extLst>
              <a:ext uri="{FF2B5EF4-FFF2-40B4-BE49-F238E27FC236}">
                <a16:creationId xmlns:a16="http://schemas.microsoft.com/office/drawing/2014/main" id="{FFF487C3-2A98-723C-4023-3EBB12D190CB}"/>
              </a:ext>
            </a:extLst>
          </p:cNvPr>
          <p:cNvSpPr txBox="1"/>
          <p:nvPr/>
        </p:nvSpPr>
        <p:spPr>
          <a:xfrm>
            <a:off x="7599970" y="4750943"/>
            <a:ext cx="1434000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</a:p>
        </p:txBody>
      </p:sp>
      <p:sp>
        <p:nvSpPr>
          <p:cNvPr id="19" name="Google Shape;225;g370fc456c4b_0_4">
            <a:extLst>
              <a:ext uri="{FF2B5EF4-FFF2-40B4-BE49-F238E27FC236}">
                <a16:creationId xmlns:a16="http://schemas.microsoft.com/office/drawing/2014/main" id="{EAEBCD40-BC4E-954D-1AD3-E629EFDE0C00}"/>
              </a:ext>
            </a:extLst>
          </p:cNvPr>
          <p:cNvSpPr txBox="1"/>
          <p:nvPr/>
        </p:nvSpPr>
        <p:spPr>
          <a:xfrm>
            <a:off x="5065780" y="3195985"/>
            <a:ext cx="2130149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UserViewHistories</a:t>
            </a:r>
          </a:p>
        </p:txBody>
      </p:sp>
      <p:sp>
        <p:nvSpPr>
          <p:cNvPr id="20" name="Google Shape;225;g370fc456c4b_0_4">
            <a:extLst>
              <a:ext uri="{FF2B5EF4-FFF2-40B4-BE49-F238E27FC236}">
                <a16:creationId xmlns:a16="http://schemas.microsoft.com/office/drawing/2014/main" id="{CFABB7C0-27EE-1787-C674-1449EC6C8780}"/>
              </a:ext>
            </a:extLst>
          </p:cNvPr>
          <p:cNvSpPr txBox="1"/>
          <p:nvPr/>
        </p:nvSpPr>
        <p:spPr>
          <a:xfrm>
            <a:off x="8135472" y="2247116"/>
            <a:ext cx="1385328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Categories</a:t>
            </a:r>
          </a:p>
        </p:txBody>
      </p:sp>
      <p:sp>
        <p:nvSpPr>
          <p:cNvPr id="21" name="Google Shape;225;g370fc456c4b_0_4">
            <a:extLst>
              <a:ext uri="{FF2B5EF4-FFF2-40B4-BE49-F238E27FC236}">
                <a16:creationId xmlns:a16="http://schemas.microsoft.com/office/drawing/2014/main" id="{150E5237-CB05-8EE7-EF3F-E3654B33ABEF}"/>
              </a:ext>
            </a:extLst>
          </p:cNvPr>
          <p:cNvSpPr txBox="1"/>
          <p:nvPr/>
        </p:nvSpPr>
        <p:spPr>
          <a:xfrm>
            <a:off x="10806672" y="1437222"/>
            <a:ext cx="1385328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  <p:sp>
        <p:nvSpPr>
          <p:cNvPr id="3" name="Google Shape;225;g370fc456c4b_0_4">
            <a:extLst>
              <a:ext uri="{FF2B5EF4-FFF2-40B4-BE49-F238E27FC236}">
                <a16:creationId xmlns:a16="http://schemas.microsoft.com/office/drawing/2014/main" id="{84BFD3CC-2A07-EED7-8456-4ADFD0D40C5F}"/>
              </a:ext>
            </a:extLst>
          </p:cNvPr>
          <p:cNvSpPr txBox="1"/>
          <p:nvPr/>
        </p:nvSpPr>
        <p:spPr>
          <a:xfrm>
            <a:off x="5934532" y="3312608"/>
            <a:ext cx="1385328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</a:t>
            </a:r>
          </a:p>
        </p:txBody>
      </p:sp>
      <p:sp>
        <p:nvSpPr>
          <p:cNvPr id="4" name="Google Shape;225;g370fc456c4b_0_4">
            <a:extLst>
              <a:ext uri="{FF2B5EF4-FFF2-40B4-BE49-F238E27FC236}">
                <a16:creationId xmlns:a16="http://schemas.microsoft.com/office/drawing/2014/main" id="{4735FF6C-D219-54AB-FA51-0D41BC0E12EF}"/>
              </a:ext>
            </a:extLst>
          </p:cNvPr>
          <p:cNvSpPr txBox="1"/>
          <p:nvPr/>
        </p:nvSpPr>
        <p:spPr>
          <a:xfrm>
            <a:off x="5241867" y="1352311"/>
            <a:ext cx="2254085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5776</TotalTime>
  <Words>1257</Words>
  <Application>Microsoft Office PowerPoint</Application>
  <PresentationFormat>Widescreen</PresentationFormat>
  <Paragraphs>197</Paragraphs>
  <Slides>19</Slides>
  <Notes>17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FUNCTIONS IN THE TRELLO SYSTEM</vt:lpstr>
      <vt:lpstr>Agenda</vt:lpstr>
      <vt:lpstr>Introduction</vt:lpstr>
      <vt:lpstr>Key Functionalities </vt:lpstr>
      <vt:lpstr>BOARDS TAB IN TRELLO SYSTEM</vt:lpstr>
      <vt:lpstr>TEMPLATE TAB IN TRELLO SYSTEM</vt:lpstr>
      <vt:lpstr>TEMPLATE TAB IN TRELLO SYSTEM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17</cp:revision>
  <dcterms:created xsi:type="dcterms:W3CDTF">2025-07-10T03:51:23Z</dcterms:created>
  <dcterms:modified xsi:type="dcterms:W3CDTF">2025-08-07T10:09:37Z</dcterms:modified>
</cp:coreProperties>
</file>